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6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5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0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5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3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11BA-66D7-BF4E-A330-01FD91A2EF2F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8818-B8D2-6E4B-8E6A-F3FA897C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9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092"/>
            <a:ext cx="7772400" cy="8752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Canada Countdown – 80 point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219201"/>
            <a:ext cx="8614832" cy="523663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You will be using a countdown format to create open-ended answers to questions about Canada. You may use any of the resources we have about Canada: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Canada Geography Packet 		Canada Map				Graphic Organizers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NW Coastal People questions		Explorer Trading Card		Textbook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Ch. 7 Sec 4 worksheet				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YOU MAY NOT GOOGLE ANSWERS – you are using your classwork resources to answer the questions. 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Your answers should reflect the learning that you did in this unit.  Your presentations should be complete, neat, and express deep, 6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grade </a:t>
            </a:r>
            <a:r>
              <a:rPr lang="en-US" sz="2000" smtClean="0">
                <a:solidFill>
                  <a:schemeClr val="tx1"/>
                </a:solidFill>
              </a:rPr>
              <a:t>level learning.  </a:t>
            </a:r>
            <a:r>
              <a:rPr lang="en-US" sz="2000" dirty="0" smtClean="0">
                <a:solidFill>
                  <a:schemeClr val="tx1"/>
                </a:solidFill>
              </a:rPr>
              <a:t>			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9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092"/>
            <a:ext cx="7772400" cy="8752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Canada Countdown – 80 point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219201"/>
            <a:ext cx="8614832" cy="5236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b="1" dirty="0" smtClean="0">
                <a:solidFill>
                  <a:srgbClr val="E46C0A"/>
                </a:solidFill>
              </a:rPr>
              <a:t>5 Important people, places or things: (5 points each, total of 25 points) </a:t>
            </a:r>
          </a:p>
          <a:p>
            <a:pPr algn="l"/>
            <a:r>
              <a:rPr lang="en-US" sz="2000" dirty="0">
                <a:solidFill>
                  <a:srgbClr val="E46C0A"/>
                </a:solidFill>
              </a:rPr>
              <a:t>	</a:t>
            </a:r>
            <a:r>
              <a:rPr lang="en-US" sz="2000" dirty="0" smtClean="0">
                <a:solidFill>
                  <a:srgbClr val="E46C0A"/>
                </a:solidFill>
              </a:rPr>
              <a:t>Example:  Henry Hudson was an explorer from England. He explored Canada’s waterways. They named the Hudson Bay after him. </a:t>
            </a:r>
          </a:p>
          <a:p>
            <a:pPr algn="l"/>
            <a:r>
              <a:rPr lang="en-US" sz="2000" dirty="0" smtClean="0">
                <a:solidFill>
                  <a:srgbClr val="E46C0A"/>
                </a:solidFill>
              </a:rPr>
              <a:t>Poor Example: Canada is cold.  There is tundra. (Not 6</a:t>
            </a:r>
            <a:r>
              <a:rPr lang="en-US" sz="2000" baseline="30000" dirty="0" smtClean="0">
                <a:solidFill>
                  <a:srgbClr val="E46C0A"/>
                </a:solidFill>
              </a:rPr>
              <a:t>th</a:t>
            </a:r>
            <a:r>
              <a:rPr lang="en-US" sz="2000" dirty="0" smtClean="0">
                <a:solidFill>
                  <a:srgbClr val="E46C0A"/>
                </a:solidFill>
              </a:rPr>
              <a:t> grade level facts, does not prove you learned anything) 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test questions: ( 5points each, total of 20 points) 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area in Canada that is rich in mineral resources is: </a:t>
            </a:r>
          </a:p>
          <a:p>
            <a:pPr marL="514350" indent="-514350" algn="l">
              <a:buAutoNum type="alphaLcParenR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Nunavut  			b) Prairie Provinces 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c) St. Lawrence Lowlands d) Canadian Shield 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area in Canada that is rich in mineral resources is the _____ _____, although few people live there. </a:t>
            </a:r>
          </a:p>
          <a:p>
            <a:pPr algn="l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3 facts: (5 points each, total of 15 points) </a:t>
            </a:r>
          </a:p>
          <a:p>
            <a:pPr algn="l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Descendants of Great Britain and France make up almost half of Canada’s population. </a:t>
            </a:r>
          </a:p>
          <a:p>
            <a:pPr algn="l"/>
            <a:r>
              <a:rPr lang="en-US" sz="2000" dirty="0" smtClean="0">
                <a:solidFill>
                  <a:srgbClr val="008000"/>
                </a:solidFill>
              </a:rPr>
              <a:t>2 topics: 5 pints each, total of 10 points) </a:t>
            </a:r>
          </a:p>
          <a:p>
            <a:pPr algn="l"/>
            <a:r>
              <a:rPr lang="en-US" sz="2000" dirty="0" smtClean="0">
                <a:solidFill>
                  <a:srgbClr val="008000"/>
                </a:solidFill>
              </a:rPr>
              <a:t>I wonder what Canada is doing to protect its wildlife and natural parks? </a:t>
            </a:r>
          </a:p>
          <a:p>
            <a:pPr algn="l"/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 picture, symbol or map:   Must be fully labeled, have a caption, or a key. (10 points) </a:t>
            </a:r>
          </a:p>
        </p:txBody>
      </p:sp>
    </p:spTree>
    <p:extLst>
      <p:ext uri="{BB962C8B-B14F-4D97-AF65-F5344CB8AC3E}">
        <p14:creationId xmlns:p14="http://schemas.microsoft.com/office/powerpoint/2010/main" val="38466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49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 points – fully answers questions or meets requirements, demonstrates significant learning or deep thought. </a:t>
            </a:r>
          </a:p>
          <a:p>
            <a:r>
              <a:rPr lang="en-US" dirty="0" smtClean="0"/>
              <a:t>4 points – answers question but might not demonstrate learning or deep thought </a:t>
            </a:r>
          </a:p>
          <a:p>
            <a:r>
              <a:rPr lang="en-US" dirty="0" smtClean="0"/>
              <a:t>2-3 points-  correct but weak answer, too short, not 6</a:t>
            </a:r>
            <a:r>
              <a:rPr lang="en-US" baseline="30000" dirty="0" smtClean="0"/>
              <a:t>th</a:t>
            </a:r>
            <a:r>
              <a:rPr lang="en-US" dirty="0" smtClean="0"/>
              <a:t> grade level of presentation </a:t>
            </a:r>
          </a:p>
          <a:p>
            <a:r>
              <a:rPr lang="en-US" dirty="0" smtClean="0"/>
              <a:t>1 point  partially correct answer, missing elements or extremely weak presentation of knowledge.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9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Canada Countdown – 80 point test</vt:lpstr>
      <vt:lpstr>Canada Countdown – 80 point test</vt:lpstr>
      <vt:lpstr>Grading Rubric</vt:lpstr>
    </vt:vector>
  </TitlesOfParts>
  <Company>West Shore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Countdown</dc:title>
  <dc:creator>WSSD Teacher</dc:creator>
  <cp:lastModifiedBy>WSSD Teacher</cp:lastModifiedBy>
  <cp:revision>3</cp:revision>
  <dcterms:created xsi:type="dcterms:W3CDTF">2016-02-08T13:48:10Z</dcterms:created>
  <dcterms:modified xsi:type="dcterms:W3CDTF">2016-02-09T14:35:04Z</dcterms:modified>
</cp:coreProperties>
</file>