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6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5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1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5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2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8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3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2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2317-0E2F-444F-B459-D62A536F7E0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F4A16-1077-4830-83EA-DC142DC73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7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6200"/>
            <a:ext cx="1524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Base Units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01783" y="1219200"/>
            <a:ext cx="1524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401783" y="2372591"/>
            <a:ext cx="1524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387927" y="3505200"/>
            <a:ext cx="1524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01783" y="4648200"/>
            <a:ext cx="1524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381000" y="5791200"/>
            <a:ext cx="1524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29691" y="762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78382" y="76200"/>
            <a:ext cx="1524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Liters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27073" y="76200"/>
            <a:ext cx="1524000" cy="99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Grams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75764" y="76200"/>
            <a:ext cx="15240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Measurement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2022764" y="12192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2015837" y="23622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6" name="Rectangle 15">
            <a:hlinkClick r:id="rId9" action="ppaction://hlinksldjump"/>
          </p:cNvPr>
          <p:cNvSpPr/>
          <p:nvPr/>
        </p:nvSpPr>
        <p:spPr>
          <a:xfrm>
            <a:off x="2008910" y="35052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7" name="Rectangle 16">
            <a:hlinkClick r:id="rId10" action="ppaction://hlinksldjump"/>
          </p:cNvPr>
          <p:cNvSpPr/>
          <p:nvPr/>
        </p:nvSpPr>
        <p:spPr>
          <a:xfrm>
            <a:off x="2001983" y="46482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8" name="Rectangle 17">
            <a:hlinkClick r:id="rId11" action="ppaction://hlinksldjump"/>
          </p:cNvPr>
          <p:cNvSpPr/>
          <p:nvPr/>
        </p:nvSpPr>
        <p:spPr>
          <a:xfrm>
            <a:off x="1995056" y="57912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9" name="Rectangle 18">
            <a:hlinkClick r:id="rId12" action="ppaction://hlinksldjump"/>
          </p:cNvPr>
          <p:cNvSpPr/>
          <p:nvPr/>
        </p:nvSpPr>
        <p:spPr>
          <a:xfrm>
            <a:off x="3678382" y="1219200"/>
            <a:ext cx="1524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0" name="Rectangle 19">
            <a:hlinkClick r:id="rId13" action="ppaction://hlinksldjump"/>
          </p:cNvPr>
          <p:cNvSpPr/>
          <p:nvPr/>
        </p:nvSpPr>
        <p:spPr>
          <a:xfrm>
            <a:off x="3678382" y="2362200"/>
            <a:ext cx="1524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1" name="Rectangle 20">
            <a:hlinkClick r:id="rId14" action="ppaction://hlinksldjump"/>
          </p:cNvPr>
          <p:cNvSpPr/>
          <p:nvPr/>
        </p:nvSpPr>
        <p:spPr>
          <a:xfrm>
            <a:off x="3678382" y="3505200"/>
            <a:ext cx="1524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2" name="Rectangle 21">
            <a:hlinkClick r:id="rId15" action="ppaction://hlinksldjump"/>
          </p:cNvPr>
          <p:cNvSpPr/>
          <p:nvPr/>
        </p:nvSpPr>
        <p:spPr>
          <a:xfrm>
            <a:off x="3678382" y="4648200"/>
            <a:ext cx="1524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3" name="Rectangle 22">
            <a:hlinkClick r:id="rId16" action="ppaction://hlinksldjump"/>
          </p:cNvPr>
          <p:cNvSpPr/>
          <p:nvPr/>
        </p:nvSpPr>
        <p:spPr>
          <a:xfrm>
            <a:off x="3678382" y="5791200"/>
            <a:ext cx="1524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24" name="Rectangle 23">
            <a:hlinkClick r:id="rId17" action="ppaction://hlinksldjump"/>
          </p:cNvPr>
          <p:cNvSpPr/>
          <p:nvPr/>
        </p:nvSpPr>
        <p:spPr>
          <a:xfrm>
            <a:off x="5327073" y="1219200"/>
            <a:ext cx="1524000" cy="99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 </a:t>
            </a:r>
            <a:endParaRPr lang="en-US" dirty="0"/>
          </a:p>
        </p:txBody>
      </p:sp>
      <p:sp>
        <p:nvSpPr>
          <p:cNvPr id="25" name="Rectangle 24">
            <a:hlinkClick r:id="rId18" action="ppaction://hlinksldjump"/>
          </p:cNvPr>
          <p:cNvSpPr/>
          <p:nvPr/>
        </p:nvSpPr>
        <p:spPr>
          <a:xfrm>
            <a:off x="5327073" y="2362200"/>
            <a:ext cx="1524000" cy="99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6" name="Rectangle 25">
            <a:hlinkClick r:id="rId19" action="ppaction://hlinksldjump"/>
          </p:cNvPr>
          <p:cNvSpPr/>
          <p:nvPr/>
        </p:nvSpPr>
        <p:spPr>
          <a:xfrm>
            <a:off x="5327073" y="3505200"/>
            <a:ext cx="1524000" cy="99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7" name="Rectangle 26">
            <a:hlinkClick r:id="rId20" action="ppaction://hlinksldjump"/>
          </p:cNvPr>
          <p:cNvSpPr/>
          <p:nvPr/>
        </p:nvSpPr>
        <p:spPr>
          <a:xfrm>
            <a:off x="5327073" y="4648200"/>
            <a:ext cx="1524000" cy="99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8" name="Rectangle 27">
            <a:hlinkClick r:id="rId21" action="ppaction://hlinksldjump"/>
          </p:cNvPr>
          <p:cNvSpPr/>
          <p:nvPr/>
        </p:nvSpPr>
        <p:spPr>
          <a:xfrm>
            <a:off x="5327073" y="5791200"/>
            <a:ext cx="1524000" cy="99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29" name="Rectangle 28">
            <a:hlinkClick r:id="rId22" action="ppaction://hlinksldjump"/>
          </p:cNvPr>
          <p:cNvSpPr/>
          <p:nvPr/>
        </p:nvSpPr>
        <p:spPr>
          <a:xfrm>
            <a:off x="6975764" y="1219200"/>
            <a:ext cx="15240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hlinkClick r:id="rId23" action="ppaction://hlinksldjump"/>
          </p:cNvPr>
          <p:cNvSpPr/>
          <p:nvPr/>
        </p:nvSpPr>
        <p:spPr>
          <a:xfrm>
            <a:off x="6975764" y="2362200"/>
            <a:ext cx="15240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24" action="ppaction://hlinksldjump"/>
          </p:cNvPr>
          <p:cNvSpPr/>
          <p:nvPr/>
        </p:nvSpPr>
        <p:spPr>
          <a:xfrm>
            <a:off x="6975764" y="3505200"/>
            <a:ext cx="15240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25" action="ppaction://hlinksldjump"/>
          </p:cNvPr>
          <p:cNvSpPr/>
          <p:nvPr/>
        </p:nvSpPr>
        <p:spPr>
          <a:xfrm>
            <a:off x="6975764" y="4648200"/>
            <a:ext cx="15240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hlinkClick r:id="rId26" action="ppaction://hlinksldjump"/>
          </p:cNvPr>
          <p:cNvSpPr/>
          <p:nvPr/>
        </p:nvSpPr>
        <p:spPr>
          <a:xfrm>
            <a:off x="6975764" y="5763491"/>
            <a:ext cx="15240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8.5 cm = _________ mm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.085 km = _________mm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What do liters measure?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10504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.75 mL = _________L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400 L = _______ mL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10" y="731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3.85 L = ________mL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551689"/>
          </a:xfrm>
        </p:spPr>
        <p:txBody>
          <a:bodyPr/>
          <a:lstStyle/>
          <a:p>
            <a:r>
              <a:rPr lang="en-US" dirty="0" smtClean="0"/>
              <a:t>A recipe calls for 6.4 mL of vinegar. How many Liters of vinegar is this?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 grams measure?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Convert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.05 g = __________kg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Convert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 g = __________mg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SI Base unit for Liquids?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Convert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7.5 g = __________kg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recipe calls for 2.45 g of baking powder. How many kilograms is 2.45 grams?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use to measure length?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use to measure the mass of an object?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use to measure the amount of a liquid?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length of this line?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3276600"/>
            <a:ext cx="7620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side of the ruler do we use in science class?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52800"/>
            <a:ext cx="8229600" cy="1143000"/>
          </a:xfrm>
        </p:spPr>
        <p:txBody>
          <a:bodyPr/>
          <a:lstStyle/>
          <a:p>
            <a:r>
              <a:rPr lang="en-US" dirty="0" smtClean="0"/>
              <a:t>What is the SI base unit for solids?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229600" cy="1143000"/>
          </a:xfrm>
        </p:spPr>
        <p:txBody>
          <a:bodyPr/>
          <a:lstStyle/>
          <a:p>
            <a:r>
              <a:rPr lang="en-US" dirty="0" smtClean="0"/>
              <a:t>What is the SI base unit for length?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system used for science?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system do we use in the United states?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816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229600" cy="1143000"/>
          </a:xfrm>
        </p:spPr>
        <p:txBody>
          <a:bodyPr/>
          <a:lstStyle/>
          <a:p>
            <a:r>
              <a:rPr lang="en-US" smtClean="0"/>
              <a:t>What do meters measure?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700 m = _________ mm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7.5 km = _____________ m</a:t>
            </a:r>
            <a:endParaRPr lang="en-US" dirty="0"/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57200" y="51054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213</Words>
  <Application>Microsoft Office PowerPoint</Application>
  <PresentationFormat>On-screen Show (4:3)</PresentationFormat>
  <Paragraphs>80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What is the SI Base unit for Liquids?</vt:lpstr>
      <vt:lpstr>What is the SI base unit for solids?</vt:lpstr>
      <vt:lpstr>What is the SI base unit for length?</vt:lpstr>
      <vt:lpstr>What is the system used for science?</vt:lpstr>
      <vt:lpstr>What system do we use in the United states?</vt:lpstr>
      <vt:lpstr>What do meters measure?</vt:lpstr>
      <vt:lpstr>Convert  700 m = _________ mm</vt:lpstr>
      <vt:lpstr>Convert  7.5 km = _____________ m</vt:lpstr>
      <vt:lpstr>Convert  8.5 cm = _________ mm</vt:lpstr>
      <vt:lpstr>Convert  .085 km = _________mm</vt:lpstr>
      <vt:lpstr>What do liters measure?</vt:lpstr>
      <vt:lpstr>Convert  .75 mL = _________L</vt:lpstr>
      <vt:lpstr>Convert  400 L = _______ mL</vt:lpstr>
      <vt:lpstr>Convert  3.85 L = ________mL</vt:lpstr>
      <vt:lpstr>A recipe calls for 6.4 mL of vinegar. How many Liters of vinegar is this?</vt:lpstr>
      <vt:lpstr>What do grams measure?</vt:lpstr>
      <vt:lpstr>Convert  .05 g = __________kg</vt:lpstr>
      <vt:lpstr>Convert  5 g = __________mg</vt:lpstr>
      <vt:lpstr>Convert  7.5 g = __________kg</vt:lpstr>
      <vt:lpstr>A recipe calls for 2.45 g of baking powder. How many kilograms is 2.45 grams?</vt:lpstr>
      <vt:lpstr>What do you use to measure length?</vt:lpstr>
      <vt:lpstr>What do you use to measure the mass of an object?</vt:lpstr>
      <vt:lpstr>What do you use to measure the amount of a liquid?</vt:lpstr>
      <vt:lpstr>What is the length of this line?</vt:lpstr>
      <vt:lpstr>What side of the ruler do we use in science class?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Manager</dc:creator>
  <cp:lastModifiedBy>Manager</cp:lastModifiedBy>
  <cp:revision>3</cp:revision>
  <dcterms:created xsi:type="dcterms:W3CDTF">2015-10-08T10:56:03Z</dcterms:created>
  <dcterms:modified xsi:type="dcterms:W3CDTF">2015-10-08T11:24:55Z</dcterms:modified>
</cp:coreProperties>
</file>