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2" name="Shape 2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781050" y="515937"/>
            <a:ext cx="7326312" cy="483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A large raised area of mostly level land.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pampas		B.) isthmus		C.) plateau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>
            <a:off x="250825" y="515937"/>
            <a:ext cx="8680450" cy="5694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Central America, located south of Mexico and north of South America is a type of landform known as a/an ____.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isthmus		B.) tributary		C.) plateau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250825" y="515937"/>
            <a:ext cx="8680450" cy="5694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More than a dozen of the mountains in Mexico and Central America are active ______.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volcanoes		B.) burial grounds		C.) rivers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250825" y="515937"/>
            <a:ext cx="8680450" cy="5694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The Caribbean region of Latin America is made up of two types of __________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volcanoes		B.) islands		C.) beaches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250825" y="515937"/>
            <a:ext cx="8680450" cy="5694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Some of the smaller islands of the Caribbean are made up of _____, the skeletons of tiny sea animals.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urchins		B.) coral		C.) volcanoes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250825" y="515937"/>
            <a:ext cx="8680450" cy="5264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The larger islands of the Caribbean are tops of ______.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hills		B.) mountains		C.) volcanoes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/>
        </p:nvSpPr>
        <p:spPr>
          <a:xfrm>
            <a:off x="250825" y="515937"/>
            <a:ext cx="8680450" cy="5264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______ are common in the Caribbean.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earthquakes		B.) mountains		C.) volcanoes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/>
        </p:nvSpPr>
        <p:spPr>
          <a:xfrm>
            <a:off x="250825" y="515937"/>
            <a:ext cx="8680450" cy="61245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Decide which three reasons are why the Caribbean islands are popular vacation spots.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white, sandy beaches	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B.) warm, tropical climate	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C.) none of the inhabitants speak English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D.) Clear, blue ocean water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E.) Very rich economy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/>
        </p:nvSpPr>
        <p:spPr>
          <a:xfrm>
            <a:off x="250825" y="515937"/>
            <a:ext cx="8680450" cy="5694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Pick two major </a:t>
            </a:r>
            <a:r>
              <a:rPr b="1" i="0" lang="en-US" sz="2800" u="sng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landforms </a:t>
            </a: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b="1" i="0" lang="en-US" sz="2800" u="sng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South America</a:t>
            </a: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pampas	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B.) volcanoes	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C.) isthmus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D.) rain forest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E.) plateau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/>
        </p:nvSpPr>
        <p:spPr>
          <a:xfrm>
            <a:off x="250825" y="515937"/>
            <a:ext cx="8680450" cy="5264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Many parts of Latin America have a _____ climate, which means hot, humid, and rainy weather all year round.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Tropical Wet	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B.) Mediterranean	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C.) Humid Subtropical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/>
        </p:nvSpPr>
        <p:spPr>
          <a:xfrm>
            <a:off x="250825" y="515937"/>
            <a:ext cx="8680450" cy="5694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Other parts of Latin America have a tropical wet and dry climate. These areas are equally hot, but the _____ does not last all year long.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winter	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B.) rainy season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C.) hurricane season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781050" y="515937"/>
            <a:ext cx="7326312" cy="5264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A strip of land with water on both sides that joins two larger bodies of land.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tributary		B.) isthmus		C.) pampas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/>
        </p:nvSpPr>
        <p:spPr>
          <a:xfrm>
            <a:off x="250825" y="515937"/>
            <a:ext cx="8680450" cy="483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The colder, drier, area of Latin America is called _______.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Patagonia	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B.) Chile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C.) Brazil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/>
        </p:nvSpPr>
        <p:spPr>
          <a:xfrm>
            <a:off x="250825" y="515937"/>
            <a:ext cx="8680450" cy="3540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What is one major factor that affects climate.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/>
        </p:nvSpPr>
        <p:spPr>
          <a:xfrm>
            <a:off x="250825" y="515937"/>
            <a:ext cx="8680450" cy="784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_____ and rainfall affect not only what plants grow naturally in a region, but also what crops grow there.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humidity	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B.) temperature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C.) natural resources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/>
        </p:nvSpPr>
        <p:spPr>
          <a:xfrm>
            <a:off x="250825" y="515937"/>
            <a:ext cx="8680450" cy="784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Crops are important to the ________ of many countries around the Caribbean Sea.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government	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B.) livestock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C.) economy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/>
        </p:nvSpPr>
        <p:spPr>
          <a:xfrm>
            <a:off x="250825" y="515937"/>
            <a:ext cx="8680450" cy="784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The economy is the ways that goods and services are _____ to people.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available	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B.) unavailable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C.) threatening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/>
        </p:nvSpPr>
        <p:spPr>
          <a:xfrm>
            <a:off x="250825" y="515937"/>
            <a:ext cx="8680450" cy="784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___ also affects vegetation. Palm trees and fruit trees grow well in the coastal plains.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fertilizer	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B.) government money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C.) elevation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/>
        </p:nvSpPr>
        <p:spPr>
          <a:xfrm>
            <a:off x="250825" y="515937"/>
            <a:ext cx="8680450" cy="784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Things found in nature that people can use to meet their needs are: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diversity	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B.) one-resource economy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C.) natural resources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/>
        </p:nvSpPr>
        <p:spPr>
          <a:xfrm>
            <a:off x="250825" y="515937"/>
            <a:ext cx="8680450" cy="7418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Electric power produced by rushing water is: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hydroelectricity	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B.) one-resource economy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C.) diversify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/>
        </p:nvSpPr>
        <p:spPr>
          <a:xfrm>
            <a:off x="250825" y="515937"/>
            <a:ext cx="8680450" cy="784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A country’s economy based largely on one resource or crop is called a 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diversified economy	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B.) one-resource economy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C.) natural economy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/>
        </p:nvSpPr>
        <p:spPr>
          <a:xfrm>
            <a:off x="250825" y="515937"/>
            <a:ext cx="8680450" cy="7418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To add variety means to: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diversify	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B.) economize	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C.) bilinguate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/>
        </p:nvSpPr>
        <p:spPr>
          <a:xfrm>
            <a:off x="781050" y="515937"/>
            <a:ext cx="7326312" cy="483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Flat grasslands in South America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plateau		B.) isthmus		C.) pampas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/>
        </p:nvSpPr>
        <p:spPr>
          <a:xfrm>
            <a:off x="250825" y="515937"/>
            <a:ext cx="8680450" cy="6556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Name 2 weather occurrences that could affect crops in Latin America.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 Jeopardy</a:t>
            </a:r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5 natural resources found in Latin America.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781050" y="515937"/>
            <a:ext cx="7326312" cy="5264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A dense evergreen forest that has abundant rainfall year-round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Amazon River		B.) rain forest		C.) pampas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/>
        </p:nvSpPr>
        <p:spPr>
          <a:xfrm>
            <a:off x="781050" y="515937"/>
            <a:ext cx="7326312" cy="483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A long river in northern South America.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Amazon 		B.) Mackenzie		C.) Nile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781050" y="515937"/>
            <a:ext cx="7326312" cy="483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A river or stream that flows into a larger river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Amazon 		B.) isthmus		C.) tributary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250825" y="515937"/>
            <a:ext cx="8680450" cy="4832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Mexico and Central America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Latin America		B.) Middle America		C.) Caribbean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250825" y="515937"/>
            <a:ext cx="8680450" cy="44021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List three regions that make up Latin America.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/>
        </p:nvSpPr>
        <p:spPr>
          <a:xfrm>
            <a:off x="250825" y="515937"/>
            <a:ext cx="8680450" cy="5694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Choose the correct vocabulary word that matches the definition.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Mexico’s central ______ lies between two mountain ranges. Most of Mexico’s people live there.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00"/>
              </a:buClr>
              <a:buSzPct val="25000"/>
              <a:buFont typeface="Calibri"/>
              <a:buNone/>
            </a:pPr>
            <a:r>
              <a:rPr b="1" i="0" lang="en-US" sz="2800" u="none">
                <a:solidFill>
                  <a:srgbClr val="008000"/>
                </a:solidFill>
                <a:latin typeface="Calibri"/>
                <a:ea typeface="Calibri"/>
                <a:cs typeface="Calibri"/>
                <a:sym typeface="Calibri"/>
              </a:rPr>
              <a:t>A.) isthmus		B.) grasslands	C.) plateau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00009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